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Zombies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GHOSTS of UNC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08" y="1041216"/>
            <a:ext cx="3286991" cy="2739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558" y="291955"/>
            <a:ext cx="2071676" cy="271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1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pathways for aggression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58635" y="1529122"/>
            <a:ext cx="7533410" cy="466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Everyday ways to protect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Be aware of your environment 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Be aware of people around you 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Make an emergency plan with your family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Advanced planning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Gather supplies make an emergency list of stockpiled items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Have a family plan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Learn survival techniques/ read about surviving in the wild 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Learn first aide 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If there is ever a SHTF moment then avoid highly populated areas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2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geographic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https://www.youtube.com/watch?v=orYwTGuUsy4</a:t>
            </a:r>
          </a:p>
        </p:txBody>
      </p:sp>
    </p:spTree>
    <p:extLst>
      <p:ext uri="{BB962C8B-B14F-4D97-AF65-F5344CB8AC3E}">
        <p14:creationId xmlns:p14="http://schemas.microsoft.com/office/powerpoint/2010/main" val="31162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709" y="57454"/>
            <a:ext cx="1614348" cy="1780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4"/>
            <a:ext cx="10394707" cy="3887627"/>
          </a:xfrm>
        </p:spPr>
        <p:txBody>
          <a:bodyPr>
            <a:normAutofit fontScale="92500" lnSpcReduction="10000"/>
          </a:bodyPr>
          <a:lstStyle/>
          <a:p>
            <a:r>
              <a:rPr lang="en-US" sz="21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The word “zombie” has its origins in west Africa 19</a:t>
            </a:r>
            <a:r>
              <a:rPr lang="en-US" sz="2100" baseline="300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th</a:t>
            </a:r>
            <a:r>
              <a:rPr lang="en-US" sz="21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 century  from the word </a:t>
            </a:r>
            <a:r>
              <a:rPr lang="en-US" sz="2100" dirty="0" err="1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nzambi</a:t>
            </a:r>
            <a:r>
              <a:rPr lang="en-US" sz="21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 (god/ spirit of dead person), </a:t>
            </a:r>
            <a:r>
              <a:rPr lang="en-US" sz="2100" dirty="0" err="1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jumbie</a:t>
            </a:r>
            <a:r>
              <a:rPr lang="en-US" sz="21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 (</a:t>
            </a:r>
            <a:r>
              <a:rPr lang="en-US" sz="2100" dirty="0" err="1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Carribean</a:t>
            </a:r>
            <a:r>
              <a:rPr lang="en-US" sz="21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 for ghost), and </a:t>
            </a:r>
            <a:r>
              <a:rPr lang="en-US" sz="2100" dirty="0" err="1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zumbi</a:t>
            </a:r>
            <a:r>
              <a:rPr lang="en-US" sz="21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 (fetish).</a:t>
            </a:r>
          </a:p>
          <a:p>
            <a:r>
              <a:rPr lang="en-US" sz="21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 African religions were brought to what is now Haiti </a:t>
            </a:r>
            <a:r>
              <a:rPr lang="en-US" sz="2100" dirty="0" err="1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vodun</a:t>
            </a:r>
            <a:r>
              <a:rPr lang="en-US" sz="21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 was among them.</a:t>
            </a:r>
          </a:p>
          <a:p>
            <a:r>
              <a:rPr lang="en-US" sz="21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Haitian folklore : </a:t>
            </a:r>
            <a:r>
              <a:rPr lang="en-US" sz="2100" dirty="0" err="1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Bokor</a:t>
            </a:r>
            <a:r>
              <a:rPr lang="en-US" sz="21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 (sorcerer who stole either the bodies or souls of the dead and made them slaves for life).</a:t>
            </a:r>
          </a:p>
          <a:p>
            <a:r>
              <a:rPr lang="en-US" sz="21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Plantations and slavery were worse than death “to become a zombie was the slave’s worst nightmare: to be dead and still a slave, an eternal field hand”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continued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Folklore was used to control the population of Haiti, if you wronged the community you lived in fear f being turned into a zombie by the </a:t>
            </a:r>
            <a:r>
              <a:rPr lang="en-US" dirty="0" err="1" smtClean="0">
                <a:latin typeface="Arial Rounded MT Bold" panose="020F0704030504030204" pitchFamily="34" charset="0"/>
              </a:rPr>
              <a:t>Bokor</a:t>
            </a:r>
            <a:r>
              <a:rPr lang="en-US" dirty="0" smtClean="0">
                <a:latin typeface="Arial Rounded MT Bold" panose="020F0704030504030204" pitchFamily="34" charset="0"/>
              </a:rPr>
              <a:t>.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Other cultures reference zombies like the Norse berserkers who too psychotropic drugs that induced hallucinations and sent them into  rage when they went into battle. 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273" y="36965"/>
            <a:ext cx="3391234" cy="244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702318"/>
            <a:ext cx="2780177" cy="2270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45" y="446810"/>
            <a:ext cx="10563138" cy="13909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Real case : Mistaken death and Drug induced trance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Poison that make it look like your dead (tetrodotoxin).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Trance like state produced by </a:t>
            </a:r>
            <a:r>
              <a:rPr lang="en-US" dirty="0" err="1" smtClean="0">
                <a:latin typeface="Arial Rounded MT Bold" panose="020F0704030504030204" pitchFamily="34" charset="0"/>
              </a:rPr>
              <a:t>Datura</a:t>
            </a:r>
            <a:r>
              <a:rPr lang="en-US" dirty="0" smtClean="0">
                <a:latin typeface="Arial Rounded MT Bold" panose="020F0704030504030204" pitchFamily="34" charset="0"/>
              </a:rPr>
              <a:t>.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Case Study</a:t>
            </a:r>
            <a:r>
              <a:rPr lang="en-US" dirty="0">
                <a:latin typeface="Arial Rounded MT Bold" panose="020F0704030504030204" pitchFamily="34" charset="0"/>
              </a:rPr>
              <a:t>: </a:t>
            </a:r>
            <a:r>
              <a:rPr lang="en-US" dirty="0" err="1">
                <a:latin typeface="Arial Rounded MT Bold" panose="020F0704030504030204" pitchFamily="34" charset="0"/>
              </a:rPr>
              <a:t>Clairvius</a:t>
            </a:r>
            <a:r>
              <a:rPr lang="en-US" dirty="0">
                <a:latin typeface="Arial Rounded MT Bold" panose="020F0704030504030204" pitchFamily="34" charset="0"/>
              </a:rPr>
              <a:t> Narcisse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615" y="3543300"/>
            <a:ext cx="4767421" cy="277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87338" y="0"/>
            <a:ext cx="7762008" cy="6380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Clairvius</a:t>
            </a:r>
            <a:r>
              <a:rPr lang="en-US" dirty="0"/>
              <a:t> Narcisse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21" y="2523565"/>
            <a:ext cx="17811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5246"/>
            <a:ext cx="10396883" cy="1432520"/>
          </a:xfrm>
        </p:spPr>
        <p:txBody>
          <a:bodyPr>
            <a:normAutofit/>
          </a:bodyPr>
          <a:lstStyle/>
          <a:p>
            <a:r>
              <a:rPr lang="en-US" dirty="0" smtClean="0"/>
              <a:t>What would a zombie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Not Undead like on shows like walking dead or night of the living dead.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More like increased aggression and hallucinations.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Possible trance like states where they are easy to control.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49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Would like to believe that the government would not use weapons against us .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America might be safe however what about other countries that demand control or their people. 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PCP in Vietnam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Viruses that attack the brain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4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zombies be created?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In my opinion yes. 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If hormones can be controlled then aggression can be controlled. Pathways in the brain can be altered by drugs, hormones, chemicals or by destroying pathways in the brain.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Viruses that attack the brain like rabies.</a:t>
            </a:r>
          </a:p>
          <a:p>
            <a:pPr marL="0" indent="0">
              <a:buNone/>
            </a:pP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61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01894" y="1837765"/>
            <a:ext cx="6885097" cy="401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5767</TotalTime>
  <Words>409</Words>
  <Application>Microsoft Office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Aharoni</vt:lpstr>
      <vt:lpstr>Arial</vt:lpstr>
      <vt:lpstr>Arial Rounded MT Bold</vt:lpstr>
      <vt:lpstr>Impact</vt:lpstr>
      <vt:lpstr>Main Event</vt:lpstr>
      <vt:lpstr>Zombies</vt:lpstr>
      <vt:lpstr>History:</vt:lpstr>
      <vt:lpstr>History continued :</vt:lpstr>
      <vt:lpstr>Real case : Mistaken death and Drug induced trance</vt:lpstr>
      <vt:lpstr>Clairvius Narcisse</vt:lpstr>
      <vt:lpstr>What would a zombie look like?</vt:lpstr>
      <vt:lpstr>Government:</vt:lpstr>
      <vt:lpstr>Can zombies be created?</vt:lpstr>
      <vt:lpstr>The Brain</vt:lpstr>
      <vt:lpstr>Brain pathways for aggression </vt:lpstr>
      <vt:lpstr>Everyday ways to protect yourself</vt:lpstr>
      <vt:lpstr>Advanced planning :</vt:lpstr>
      <vt:lpstr>National geographic 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Zombies</dc:title>
  <dc:creator>Emily Thatcher</dc:creator>
  <cp:lastModifiedBy>Emily Thatcher</cp:lastModifiedBy>
  <cp:revision>16</cp:revision>
  <dcterms:created xsi:type="dcterms:W3CDTF">2015-03-10T23:35:50Z</dcterms:created>
  <dcterms:modified xsi:type="dcterms:W3CDTF">2015-03-14T23:43:43Z</dcterms:modified>
</cp:coreProperties>
</file>