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4/15/2015</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t=17&amp;v=qBUv4j3D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aranormal.about.com/od/timeanddimensiontravel/a/time-travelers_2.htm" TargetMode="External"/><Relationship Id="rId2" Type="http://schemas.openxmlformats.org/officeDocument/2006/relationships/hyperlink" Target="https://www.youtube.com/watch?v=xZeFMjRnRck"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JqRF6r0cX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Time Travel: Interesting Cases and solid science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69364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PHILADELPHIA EXPERIMENT</a:t>
            </a:r>
          </a:p>
        </p:txBody>
      </p:sp>
      <p:pic>
        <p:nvPicPr>
          <p:cNvPr id="4" name="Picture 3"/>
          <p:cNvPicPr>
            <a:picLocks noChangeAspect="1"/>
          </p:cNvPicPr>
          <p:nvPr/>
        </p:nvPicPr>
        <p:blipFill>
          <a:blip r:embed="rId2"/>
          <a:stretch>
            <a:fillRect/>
          </a:stretch>
        </p:blipFill>
        <p:spPr>
          <a:xfrm>
            <a:off x="0" y="0"/>
            <a:ext cx="2090305" cy="2633784"/>
          </a:xfrm>
          <a:prstGeom prst="rect">
            <a:avLst/>
          </a:prstGeom>
        </p:spPr>
      </p:pic>
      <p:sp>
        <p:nvSpPr>
          <p:cNvPr id="3" name="Content Placeholder 2"/>
          <p:cNvSpPr>
            <a:spLocks noGrp="1"/>
          </p:cNvSpPr>
          <p:nvPr>
            <p:ph idx="1"/>
          </p:nvPr>
        </p:nvSpPr>
        <p:spPr/>
        <p:txBody>
          <a:bodyPr>
            <a:normAutofit fontScale="55000" lnSpcReduction="20000"/>
          </a:bodyPr>
          <a:lstStyle/>
          <a:p>
            <a:r>
              <a:rPr lang="en-US" dirty="0">
                <a:solidFill>
                  <a:schemeClr val="accent1">
                    <a:lumMod val="75000"/>
                  </a:schemeClr>
                </a:solidFill>
                <a:latin typeface="Arial Black" panose="020B0A04020102020204" pitchFamily="34" charset="0"/>
              </a:rPr>
              <a:t>U.S.S. Eldridge at sea April 25th, 1944</a:t>
            </a:r>
          </a:p>
          <a:p>
            <a:endParaRPr lang="en-US" dirty="0">
              <a:solidFill>
                <a:schemeClr val="accent1">
                  <a:lumMod val="75000"/>
                </a:schemeClr>
              </a:solidFill>
              <a:latin typeface="Arial Black" panose="020B0A04020102020204" pitchFamily="34" charset="0"/>
            </a:endParaRPr>
          </a:p>
          <a:p>
            <a:r>
              <a:rPr lang="en-US" dirty="0">
                <a:solidFill>
                  <a:schemeClr val="accent1">
                    <a:lumMod val="75000"/>
                  </a:schemeClr>
                </a:solidFill>
                <a:latin typeface="Arial Black" panose="020B0A04020102020204" pitchFamily="34" charset="0"/>
              </a:rPr>
              <a:t>When the actual test was put into motion, a NUMBER of unexpected and bizarre side effects occurred. As the electromagnetic field increased in strength, it began to extend as far as 100 yards out from the ship in all directions, forming a large sphere. Within this field, the ship became fuzzy and indistinct, and a greenish haze formed around the vessel, obscuring it from view. Eventually, the only visible object was the outline of the hull of the Eldridge where it ENTERED the water. Then, to the amazement of onlookers, the entire ship vanished from view.</a:t>
            </a:r>
          </a:p>
          <a:p>
            <a:endParaRPr lang="en-US" dirty="0">
              <a:solidFill>
                <a:schemeClr val="accent1">
                  <a:lumMod val="75000"/>
                </a:schemeClr>
              </a:solidFill>
              <a:latin typeface="Arial Black" panose="020B0A04020102020204" pitchFamily="34" charset="0"/>
            </a:endParaRPr>
          </a:p>
          <a:p>
            <a:r>
              <a:rPr lang="en-US" dirty="0">
                <a:solidFill>
                  <a:schemeClr val="accent1">
                    <a:lumMod val="75000"/>
                  </a:schemeClr>
                </a:solidFill>
                <a:latin typeface="Arial Black" panose="020B0A04020102020204" pitchFamily="34" charset="0"/>
              </a:rPr>
              <a:t>It was at this point (the vanishing of the Eldridge) that the true power of the electromagnetic field that had been created was revealed. The Eldridge had not only vanished from the view of observers in Philadelphia, it had vanished from Philadelphia all together! The ship had been instantly transported several hundred miles - from Philadelphia to Norfolk, Virginia. After a few minutes, the ship once AGAIN vanished, to return to Philadelphia.</a:t>
            </a:r>
          </a:p>
          <a:p>
            <a:endParaRPr lang="en-US" dirty="0">
              <a:solidFill>
                <a:schemeClr val="accent1">
                  <a:lumMod val="75000"/>
                </a:schemeClr>
              </a:solidFill>
              <a:latin typeface="Arial Black" panose="020B0A04020102020204" pitchFamily="34" charset="0"/>
            </a:endParaRPr>
          </a:p>
          <a:p>
            <a:r>
              <a:rPr lang="en-US" dirty="0">
                <a:solidFill>
                  <a:schemeClr val="accent1">
                    <a:lumMod val="75000"/>
                  </a:schemeClr>
                </a:solidFill>
                <a:latin typeface="Arial Black" panose="020B0A04020102020204" pitchFamily="34" charset="0"/>
              </a:rPr>
              <a:t>To the Navy, the test had succeeded beyond their wildest dreams. Not only had they rendered a ship invisible to radar, they had made it optically invisible as well, not to mention causing the vessel to teleport hundreds of miles in a matter of minutes. For the crew, however, the trip had been a nightmare.</a:t>
            </a:r>
          </a:p>
        </p:txBody>
      </p:sp>
    </p:spTree>
    <p:extLst>
      <p:ext uri="{BB962C8B-B14F-4D97-AF65-F5344CB8AC3E}">
        <p14:creationId xmlns:p14="http://schemas.microsoft.com/office/powerpoint/2010/main" val="157194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 of time travel </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a:t>
            </a:r>
            <a:r>
              <a:rPr lang="en-US" dirty="0" smtClean="0">
                <a:hlinkClick r:id="rId2"/>
              </a:rPr>
              <a:t>www.youtube.com/watch?t=17&amp;v=qBUv4j3DINE</a:t>
            </a:r>
            <a:r>
              <a:rPr lang="en-US" dirty="0" smtClean="0"/>
              <a:t> </a:t>
            </a:r>
            <a:endParaRPr lang="en-US" dirty="0"/>
          </a:p>
        </p:txBody>
      </p:sp>
      <p:pic>
        <p:nvPicPr>
          <p:cNvPr id="4" name="Picture 3"/>
          <p:cNvPicPr>
            <a:picLocks noChangeAspect="1"/>
          </p:cNvPicPr>
          <p:nvPr/>
        </p:nvPicPr>
        <p:blipFill>
          <a:blip r:embed="rId3"/>
          <a:stretch>
            <a:fillRect/>
          </a:stretch>
        </p:blipFill>
        <p:spPr>
          <a:xfrm>
            <a:off x="3689639" y="2978728"/>
            <a:ext cx="4438650" cy="2667000"/>
          </a:xfrm>
          <a:prstGeom prst="rect">
            <a:avLst/>
          </a:prstGeom>
        </p:spPr>
      </p:pic>
    </p:spTree>
    <p:extLst>
      <p:ext uri="{BB962C8B-B14F-4D97-AF65-F5344CB8AC3E}">
        <p14:creationId xmlns:p14="http://schemas.microsoft.com/office/powerpoint/2010/main" val="22581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time travel</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a:t>
            </a:r>
            <a:r>
              <a:rPr lang="en-US" dirty="0" smtClean="0">
                <a:hlinkClick r:id="rId2"/>
              </a:rPr>
              <a:t>www.youtube.com/watch?v=xZeFMjRnRck</a:t>
            </a:r>
            <a:endParaRPr lang="en-US" dirty="0" smtClean="0"/>
          </a:p>
          <a:p>
            <a:pPr marL="0" indent="0">
              <a:buNone/>
            </a:pPr>
            <a:endParaRPr lang="en-US" dirty="0"/>
          </a:p>
          <a:p>
            <a:pPr marL="0" indent="0">
              <a:buNone/>
            </a:pPr>
            <a:r>
              <a:rPr lang="en-US" dirty="0">
                <a:hlinkClick r:id="rId3"/>
              </a:rPr>
              <a:t>http://</a:t>
            </a:r>
            <a:r>
              <a:rPr lang="en-US" dirty="0" smtClean="0">
                <a:hlinkClick r:id="rId3"/>
              </a:rPr>
              <a:t>paranormal.about.com/od/timeanddimensiontravel/a/time-travelers_2.htm</a:t>
            </a:r>
            <a:endParaRPr lang="en-US" dirty="0" smtClean="0"/>
          </a:p>
          <a:p>
            <a:pPr marL="0" indent="0">
              <a:buNone/>
            </a:pPr>
            <a:endParaRPr lang="en-US" dirty="0" smtClean="0"/>
          </a:p>
          <a:p>
            <a:pPr marL="0" indent="0">
              <a:buNone/>
            </a:pPr>
            <a:endParaRPr lang="en-US" dirty="0"/>
          </a:p>
          <a:p>
            <a:pPr marL="0" indent="0">
              <a:buNone/>
            </a:pPr>
            <a:endParaRPr lang="en-US" dirty="0"/>
          </a:p>
        </p:txBody>
      </p:sp>
      <p:pic>
        <p:nvPicPr>
          <p:cNvPr id="4" name="Picture 3"/>
          <p:cNvPicPr>
            <a:picLocks noChangeAspect="1"/>
          </p:cNvPicPr>
          <p:nvPr/>
        </p:nvPicPr>
        <p:blipFill>
          <a:blip r:embed="rId4"/>
          <a:stretch>
            <a:fillRect/>
          </a:stretch>
        </p:blipFill>
        <p:spPr>
          <a:xfrm>
            <a:off x="571067" y="4103493"/>
            <a:ext cx="2466975" cy="1847850"/>
          </a:xfrm>
          <a:prstGeom prst="rect">
            <a:avLst/>
          </a:prstGeom>
        </p:spPr>
      </p:pic>
    </p:spTree>
    <p:extLst>
      <p:ext uri="{BB962C8B-B14F-4D97-AF65-F5344CB8AC3E}">
        <p14:creationId xmlns:p14="http://schemas.microsoft.com/office/powerpoint/2010/main" val="153157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and Science behind time travel</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a:t>
            </a:r>
            <a:r>
              <a:rPr lang="en-US" dirty="0" smtClean="0">
                <a:hlinkClick r:id="rId2"/>
              </a:rPr>
              <a:t>www.youtube.com/watch?v=nJqRF6r0cXY</a:t>
            </a:r>
            <a:endParaRPr lang="en-US" dirty="0" smtClean="0"/>
          </a:p>
          <a:p>
            <a:pPr marL="0" indent="0">
              <a:buNone/>
            </a:pPr>
            <a:endParaRPr lang="en-US" dirty="0"/>
          </a:p>
        </p:txBody>
      </p:sp>
    </p:spTree>
    <p:extLst>
      <p:ext uri="{BB962C8B-B14F-4D97-AF65-F5344CB8AC3E}">
        <p14:creationId xmlns:p14="http://schemas.microsoft.com/office/powerpoint/2010/main" val="4175474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6024</TotalTime>
  <Words>304</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Bookman Old Style</vt:lpstr>
      <vt:lpstr>Rockwell</vt:lpstr>
      <vt:lpstr>Damask</vt:lpstr>
      <vt:lpstr>Time Travel: Interesting Cases and solid science  </vt:lpstr>
      <vt:lpstr>THE PHILADELPHIA EXPERIMENT</vt:lpstr>
      <vt:lpstr>Other examples of time travel </vt:lpstr>
      <vt:lpstr>More Examples of time travel</vt:lpstr>
      <vt:lpstr>Evidence and Science behind time travel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Travel: Interesting Cases and solid science</dc:title>
  <dc:creator>Emily Thatcher</dc:creator>
  <cp:lastModifiedBy>Emily Thatcher</cp:lastModifiedBy>
  <cp:revision>6</cp:revision>
  <dcterms:created xsi:type="dcterms:W3CDTF">2015-04-15T23:12:51Z</dcterms:created>
  <dcterms:modified xsi:type="dcterms:W3CDTF">2015-04-20T03:37:30Z</dcterms:modified>
</cp:coreProperties>
</file>