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3" autoAdjust="0"/>
    <p:restoredTop sz="94660"/>
  </p:normalViewPr>
  <p:slideViewPr>
    <p:cSldViewPr snapToGrid="0">
      <p:cViewPr varScale="1">
        <p:scale>
          <a:sx n="92" d="100"/>
          <a:sy n="92" d="100"/>
        </p:scale>
        <p:origin x="3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7/11/2015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7/11/2015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>
                <a:solidFill>
                  <a:schemeClr val="accent5">
                    <a:lumMod val="75000"/>
                  </a:schemeClr>
                </a:solidFill>
                <a:latin typeface="Algerian" panose="04020705040A02060702" pitchFamily="82" charset="0"/>
              </a:rPr>
              <a:t>Ghosts</a:t>
            </a:r>
            <a:endParaRPr lang="en-US" sz="8800" dirty="0">
              <a:solidFill>
                <a:schemeClr val="accent5">
                  <a:lumMod val="75000"/>
                </a:schemeClr>
              </a:solidFill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 Detailed Look</a:t>
            </a:r>
            <a:endParaRPr lang="en-US" sz="2800" dirty="0">
              <a:solidFill>
                <a:schemeClr val="accent2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5550" y="420428"/>
            <a:ext cx="3582303" cy="4130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359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000" dirty="0" smtClean="0">
                <a:solidFill>
                  <a:schemeClr val="accent2">
                    <a:lumMod val="75000"/>
                  </a:schemeClr>
                </a:solidFill>
                <a:latin typeface="Britannic Bold" panose="020B0903060703020204" pitchFamily="34" charset="0"/>
              </a:rPr>
              <a:t>Statistics &amp; History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Broadway" panose="04040905080B02020502" pitchFamily="82" charset="0"/>
              </a:rPr>
              <a:t> 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Broadway" panose="04040905080B020205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1/3 ( 30%) of the living population has seen or interacted with a ghost.</a:t>
            </a:r>
          </a:p>
          <a:p>
            <a:r>
              <a:rPr lang="en-US" dirty="0" smtClean="0"/>
              <a:t>They are the most known paranormal entity.</a:t>
            </a:r>
            <a:endParaRPr lang="en-US" dirty="0"/>
          </a:p>
          <a:p>
            <a:r>
              <a:rPr lang="en-US" dirty="0" smtClean="0"/>
              <a:t>Constant presence in history and anthropology : </a:t>
            </a:r>
            <a:r>
              <a:rPr lang="en-US" dirty="0"/>
              <a:t>*</a:t>
            </a:r>
            <a:r>
              <a:rPr lang="en-US" dirty="0" smtClean="0"/>
              <a:t>Mesopotamian writings  explain traditions to keep ghosts at bay and what can happen if the </a:t>
            </a:r>
            <a:r>
              <a:rPr lang="en-US" dirty="0" smtClean="0"/>
              <a:t>traditions are </a:t>
            </a:r>
            <a:r>
              <a:rPr lang="en-US" dirty="0" smtClean="0"/>
              <a:t>not </a:t>
            </a:r>
            <a:r>
              <a:rPr lang="en-US" dirty="0" smtClean="0"/>
              <a:t>done </a:t>
            </a:r>
            <a:r>
              <a:rPr lang="en-US" dirty="0" smtClean="0"/>
              <a:t>properly. ( </a:t>
            </a:r>
            <a:r>
              <a:rPr lang="en-US" dirty="0" err="1" smtClean="0"/>
              <a:t>etimmu</a:t>
            </a:r>
            <a:r>
              <a:rPr lang="en-US" dirty="0" smtClean="0"/>
              <a:t> or </a:t>
            </a:r>
            <a:r>
              <a:rPr lang="en-US" dirty="0" err="1" smtClean="0"/>
              <a:t>ekimmu</a:t>
            </a:r>
            <a:r>
              <a:rPr lang="en-US" dirty="0" smtClean="0"/>
              <a:t>).</a:t>
            </a:r>
          </a:p>
          <a:p>
            <a:r>
              <a:rPr lang="en-US" dirty="0" smtClean="0"/>
              <a:t>Found in other old writings in Greece, </a:t>
            </a:r>
            <a:r>
              <a:rPr lang="en-US" dirty="0"/>
              <a:t>C</a:t>
            </a:r>
            <a:r>
              <a:rPr lang="en-US" dirty="0" smtClean="0"/>
              <a:t>hina, Japan, England … and pretty much every where.</a:t>
            </a:r>
          </a:p>
          <a:p>
            <a:r>
              <a:rPr lang="en-US" dirty="0" smtClean="0"/>
              <a:t>Over time people stopped</a:t>
            </a:r>
          </a:p>
          <a:p>
            <a:r>
              <a:rPr lang="en-US" dirty="0" smtClean="0"/>
              <a:t> talking about them because it was a social taboo.</a:t>
            </a:r>
          </a:p>
          <a:p>
            <a:r>
              <a:rPr lang="en-US" dirty="0" smtClean="0"/>
              <a:t>Spiritualism movement in 1848 brought interest in communicating with he dead back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401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00B050"/>
                </a:solidFill>
                <a:latin typeface="Baskerville Old Face" panose="02020602080505020303" pitchFamily="18" charset="0"/>
              </a:rPr>
              <a:t>Five types of ghosts</a:t>
            </a:r>
            <a:endParaRPr lang="en-US" sz="5400" dirty="0">
              <a:solidFill>
                <a:srgbClr val="00B05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Transitional ghosts: Appear right after a persons death often to a family member or loved one. *</a:t>
            </a:r>
          </a:p>
          <a:p>
            <a:r>
              <a:rPr lang="en-US" dirty="0" smtClean="0"/>
              <a:t>Purposeful ghosts: Like the living if the dead have unfinished business they will become this type of ghosts.*</a:t>
            </a:r>
          </a:p>
          <a:p>
            <a:r>
              <a:rPr lang="en-US" dirty="0" smtClean="0"/>
              <a:t>Graveyard specters: Appear in cemeteries after a person is newly buried.</a:t>
            </a:r>
          </a:p>
          <a:p>
            <a:r>
              <a:rPr lang="en-US" dirty="0" smtClean="0"/>
              <a:t>Entity hauntings: Intelligent ghost haunting a specific location or person. </a:t>
            </a:r>
            <a:r>
              <a:rPr lang="en-US" dirty="0"/>
              <a:t>*</a:t>
            </a:r>
            <a:endParaRPr lang="en-US" dirty="0" smtClean="0"/>
          </a:p>
          <a:p>
            <a:r>
              <a:rPr lang="en-US" dirty="0" smtClean="0"/>
              <a:t>Replay hauntings: Not an intelligent ghost, it is a residue left over, like a finger print from  the past. The ghost acts out something from the past. Happens often with strong emotion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190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C00CC"/>
                </a:solidFill>
                <a:latin typeface="Lucida Handwriting" panose="03010101010101010101" pitchFamily="66" charset="0"/>
              </a:rPr>
              <a:t>Four Forms that ghosts take</a:t>
            </a:r>
            <a:endParaRPr lang="en-US" b="1" dirty="0">
              <a:solidFill>
                <a:srgbClr val="CC00CC"/>
              </a:solidFill>
              <a:latin typeface="Lucida Handwriting" panose="03010101010101010101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Apparitions: If the Ghost has enough energy to manifest they often appear as an apparition. An orb, A cloud of mist, a shadowy figure, or a full body apparition.</a:t>
            </a:r>
          </a:p>
          <a:p>
            <a:r>
              <a:rPr lang="en-US" dirty="0" smtClean="0"/>
              <a:t>Sounds: Some ghosts do not appear visually, however they can be heard with or without EVP equipment. </a:t>
            </a:r>
          </a:p>
          <a:p>
            <a:r>
              <a:rPr lang="en-US" dirty="0" smtClean="0"/>
              <a:t>Atmosphere: Ghosts that can not be seen or heard often can be perceived through environmental changes; such as a sudden drop in temperature, out of place smell, or strong emotional feelings. </a:t>
            </a:r>
          </a:p>
          <a:p>
            <a:r>
              <a:rPr lang="en-US" dirty="0" smtClean="0"/>
              <a:t>Poltergeists: Very rare. Debated about what it is, </a:t>
            </a:r>
            <a:r>
              <a:rPr lang="en-US" dirty="0" err="1" smtClean="0"/>
              <a:t>nd</a:t>
            </a:r>
            <a:r>
              <a:rPr lang="en-US" dirty="0" smtClean="0"/>
              <a:t> there are two phases*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019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  <a:t>What could it be if its not a ghost?</a:t>
            </a:r>
            <a:br>
              <a:rPr lang="en-US" dirty="0" smtClean="0">
                <a:solidFill>
                  <a:srgbClr val="002060"/>
                </a:solidFill>
                <a:latin typeface="Baskerville Old Face" panose="02020602080505020303" pitchFamily="18" charset="0"/>
              </a:rPr>
            </a:br>
            <a:endParaRPr lang="en-US" dirty="0">
              <a:solidFill>
                <a:srgbClr val="00206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Nonhuman spirits</a:t>
            </a:r>
          </a:p>
          <a:p>
            <a:r>
              <a:rPr lang="en-US" dirty="0" smtClean="0"/>
              <a:t>Misinterpreted natural phenomena</a:t>
            </a:r>
          </a:p>
          <a:p>
            <a:r>
              <a:rPr lang="en-US" dirty="0" smtClean="0"/>
              <a:t>Living human beings</a:t>
            </a:r>
          </a:p>
          <a:p>
            <a:r>
              <a:rPr lang="en-US" dirty="0" smtClean="0"/>
              <a:t>Medical problems</a:t>
            </a:r>
          </a:p>
          <a:p>
            <a:r>
              <a:rPr lang="en-US" dirty="0" smtClean="0"/>
              <a:t>Deliberate hoax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175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Do you really have a ghost?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human like apparition is seen by one or more people.</a:t>
            </a:r>
          </a:p>
          <a:p>
            <a:r>
              <a:rPr lang="en-US" dirty="0" smtClean="0"/>
              <a:t>Research on location brings up information.</a:t>
            </a:r>
          </a:p>
          <a:p>
            <a:r>
              <a:rPr lang="en-US" dirty="0" smtClean="0"/>
              <a:t>The ghost is described the same by every person that sees it.</a:t>
            </a:r>
          </a:p>
          <a:p>
            <a:r>
              <a:rPr lang="en-US" dirty="0" smtClean="0"/>
              <a:t>No other explanation is possible.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637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Dealing with a ghost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 ghost is fairly nice communication might be possible to find out what it needs to cross over, or to “get along with” the ghost.</a:t>
            </a:r>
          </a:p>
          <a:p>
            <a:r>
              <a:rPr lang="en-US" dirty="0" smtClean="0"/>
              <a:t>If the ghost is violent cleansing of the house needs to be done.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58887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85</TotalTime>
  <Words>448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Aharoni</vt:lpstr>
      <vt:lpstr>Algerian</vt:lpstr>
      <vt:lpstr>Arial</vt:lpstr>
      <vt:lpstr>Baskerville Old Face</vt:lpstr>
      <vt:lpstr>Britannic Bold</vt:lpstr>
      <vt:lpstr>Broadway</vt:lpstr>
      <vt:lpstr>Century Gothic</vt:lpstr>
      <vt:lpstr>Lucida Handwriting</vt:lpstr>
      <vt:lpstr>Vapor Trail</vt:lpstr>
      <vt:lpstr>Ghosts</vt:lpstr>
      <vt:lpstr>Statistics &amp; History  </vt:lpstr>
      <vt:lpstr>Five types of ghosts</vt:lpstr>
      <vt:lpstr>Four Forms that ghosts take</vt:lpstr>
      <vt:lpstr>What could it be if its not a ghost? </vt:lpstr>
      <vt:lpstr>Do you really have a ghost?</vt:lpstr>
      <vt:lpstr>Dealing with a ghost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Ghosts</dc:title>
  <dc:creator>Emily Thatcher</dc:creator>
  <cp:lastModifiedBy>Emily Thatcher</cp:lastModifiedBy>
  <cp:revision>11</cp:revision>
  <dcterms:created xsi:type="dcterms:W3CDTF">2015-02-19T23:27:32Z</dcterms:created>
  <dcterms:modified xsi:type="dcterms:W3CDTF">2015-07-11T09:53:54Z</dcterms:modified>
</cp:coreProperties>
</file>